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14684651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4CBFB-1AFA-270C-416C-76901F894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DF62D4-DE7C-1EFF-D0D8-AFE5F7B44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B38A2-2520-D6C7-66FF-151C44549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9027-9309-4DF6-9EB2-C809102429C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4D588-EB37-9DAA-3ABD-47BBFC5AE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7AEE0-6393-AC0D-CAB6-0C7831A6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EFA5-A34D-4121-A196-3843BD576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7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A04EB-2C85-19D9-F197-C9282221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88BFC0-035E-0690-01B6-9CA8AD727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96E00-2AE4-5700-757B-121CD384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9027-9309-4DF6-9EB2-C809102429C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5399F-DDD1-72D0-02B8-FCF74DB4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90A7D-5816-6D9D-A09F-D7251E772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EFA5-A34D-4121-A196-3843BD576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8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CE440B-9C1B-75A9-B9CE-866C07554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58063E-9C7C-715B-29EC-BBDAD0D3F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D877C-42A5-A834-A8CC-9A13BF68A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9027-9309-4DF6-9EB2-C809102429C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9A490-2CC7-8864-FAFA-B3FB431D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BA00B-27DA-3A3E-02B1-54FEF5C1C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EFA5-A34D-4121-A196-3843BD576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96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/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7EDF1E64-0BC0-4941-8FFB-3A71A98EA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A3B1-EADF-4CDF-B4B0-7F33AA87AF8B}" type="datetime4">
              <a:rPr lang="en-GB" smtClean="0"/>
              <a:t>07 November 2024</a:t>
            </a:fld>
            <a:endParaRPr lang="en-GB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2EFDC879-555B-4B99-8F4C-5066F0F2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 hidden="1">
            <a:extLst>
              <a:ext uri="{FF2B5EF4-FFF2-40B4-BE49-F238E27FC236}">
                <a16:creationId xmlns:a16="http://schemas.microsoft.com/office/drawing/2014/main" id="{C5F63A2C-6198-4B31-B738-56535BA7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AA843D-DFA0-4FDF-9363-863185511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076" y="853124"/>
            <a:ext cx="10015262" cy="1080000"/>
          </a:xfrm>
        </p:spPr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5076" y="2295524"/>
            <a:ext cx="10015262" cy="3500475"/>
          </a:xfrm>
        </p:spPr>
        <p:txBody>
          <a:bodyPr tIns="0"/>
          <a:lstStyle>
            <a:lvl1pPr>
              <a:lnSpc>
                <a:spcPct val="110000"/>
              </a:lnSpc>
              <a:defRPr sz="1800"/>
            </a:lvl1pPr>
            <a:lvl2pPr>
              <a:lnSpc>
                <a:spcPct val="110000"/>
              </a:lnSpc>
              <a:defRPr sz="1800"/>
            </a:lvl2pPr>
            <a:lvl3pPr>
              <a:lnSpc>
                <a:spcPct val="110000"/>
              </a:lnSpc>
              <a:defRPr sz="1800"/>
            </a:lvl3pPr>
            <a:lvl4pPr>
              <a:lnSpc>
                <a:spcPct val="110000"/>
              </a:lnSpc>
              <a:defRPr sz="1800"/>
            </a:lvl4pPr>
            <a:lvl5pPr marL="576000" indent="-1440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5pPr>
            <a:lvl6pPr marL="720000" indent="-144000">
              <a:lnSpc>
                <a:spcPct val="110000"/>
              </a:lnSpc>
              <a:spcAft>
                <a:spcPts val="0"/>
              </a:spcAft>
              <a:defRPr sz="1800"/>
            </a:lvl6pPr>
            <a:lvl7pPr marL="864000" indent="-1440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b="0"/>
            </a:lvl7pPr>
            <a:lvl8pPr marL="1008000" indent="-1440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8pPr>
            <a:lvl9pPr marL="1080000" indent="-1440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9pPr>
          </a:lstStyle>
          <a:p>
            <a:pPr lvl="0"/>
            <a:r>
              <a:rPr lang="en-US" noProof="0" dirty="0"/>
              <a:t>Click to add text </a:t>
            </a:r>
            <a:br>
              <a:rPr lang="en-US" noProof="0" dirty="0"/>
            </a:br>
            <a:r>
              <a:rPr lang="en-US" noProof="0" dirty="0"/>
              <a:t>Enter &amp; TAB for next text level</a:t>
            </a:r>
            <a:br>
              <a:rPr lang="en-US" noProof="0" dirty="0"/>
            </a:br>
            <a:r>
              <a:rPr lang="en-US" noProof="0" dirty="0"/>
              <a:t>SHIFT+TAB to go back in levels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1982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F4E3E-4E58-CCB9-5A16-4A2495B5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0821D-6E9D-5F10-0792-776B4FAF0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6EB57-1102-8892-DB29-3959B73FE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9027-9309-4DF6-9EB2-C809102429C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A65C9-CF49-4E83-FDB6-F4E1F7820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68526-BF16-2A0F-445C-3C6A78A8F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EFA5-A34D-4121-A196-3843BD576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2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0BA46-2647-78D9-27F9-CCE65F360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DE4F4-B528-6DF8-6104-F078EEC93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75417-ED57-5056-4E26-22688B203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9027-9309-4DF6-9EB2-C809102429C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1A53E-49C9-EECD-958E-5E1326D52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95BD7-6E5F-6A46-ABCA-DA61FB8E6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EFA5-A34D-4121-A196-3843BD576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96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3F944-EDD1-C263-324A-362962E9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44FDF-630E-E9FE-646C-FF125B1942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44902-EEA2-BD6B-95CB-74BD09569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E5F64-A1C5-0E51-4E56-3F616F4B1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9027-9309-4DF6-9EB2-C809102429C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8C5FB-A36E-84C1-2793-477CED43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922AF-2807-5B16-3E5D-A457DEAD5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EFA5-A34D-4121-A196-3843BD576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F1EA-92F0-D01B-1D19-EED74BCE9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C5595-4290-42E1-BA21-38C8D0BDD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BEE2D-3CAB-EF79-2465-F2264BC92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338C59-134A-2C34-0166-D4740DC55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FB2CA4-66D1-6A42-8925-CFAA2FCF4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2B5861-D744-C668-0500-02A06377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9027-9309-4DF6-9EB2-C809102429C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84AF1A-0761-0646-7058-E3D8A66A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11BCC2-2EF0-8345-8E5D-EC4B236EF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EFA5-A34D-4121-A196-3843BD576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4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5316F-C586-7BB2-4158-8A6798E92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EDCFAB-3822-6A64-130E-9FE86EEEE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9027-9309-4DF6-9EB2-C809102429C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0743B-2FC4-0A92-6F09-DF32654A6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B6A6D2-2D3C-511F-3F8E-2F35D250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EFA5-A34D-4121-A196-3843BD576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4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8C42DB-338D-835E-BAA7-1FB40604F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9027-9309-4DF6-9EB2-C809102429C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D540DB-DA9A-28B3-EEDF-E9D51E86C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4F277-580B-7B33-809B-833A33A6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EFA5-A34D-4121-A196-3843BD576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0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C2AF3-DC2A-F91C-DDC2-FE5DDC691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91BBE-3605-D161-D82F-2AFE0C157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D7587-57FD-643D-A1BD-AE5E91788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BCFD3-526D-719B-9706-46A6D2865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9027-9309-4DF6-9EB2-C809102429C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95D53-7246-3896-520C-B102D9A35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94542-793C-3389-BA33-C66D77594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EFA5-A34D-4121-A196-3843BD576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5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586C0-A48B-01A2-3C7C-6ECE64FB7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CBFE20-244C-7395-6A71-E60E78749D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5257D-E21E-D694-AF0A-6D465D4FA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10270-A304-C750-C77D-B75FB250F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9027-9309-4DF6-9EB2-C809102429C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9F2BA-9641-1DC9-C23F-B8EF7FB16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FA3A1-3A02-B400-270E-47B18D260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EFA5-A34D-4121-A196-3843BD576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6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A47E04-35D1-D05D-56E4-6322B6B4D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77BE4-970B-B35F-6F7E-0388A35CF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EF1BF-80FE-7DFA-9C34-564C027C7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C9027-9309-4DF6-9EB2-C809102429C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A5127-E454-001E-A175-D92130FFE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EC44B-389E-390E-4C65-A6DB3B02C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CEFA5-A34D-4121-A196-3843BD576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5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erson sitting in a chair&#10;&#10;Description automatically generated">
            <a:extLst>
              <a:ext uri="{FF2B5EF4-FFF2-40B4-BE49-F238E27FC236}">
                <a16:creationId xmlns:a16="http://schemas.microsoft.com/office/drawing/2014/main" id="{273A2611-583D-A924-671C-8B42655E2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15" y="1212387"/>
            <a:ext cx="8972569" cy="504707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72ACC5-5B94-F2C2-3B9F-7BFB0797800B}"/>
              </a:ext>
            </a:extLst>
          </p:cNvPr>
          <p:cNvSpPr txBox="1"/>
          <p:nvPr/>
        </p:nvSpPr>
        <p:spPr>
          <a:xfrm>
            <a:off x="1619075" y="598542"/>
            <a:ext cx="791920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Medical Group Chaplain Support</a:t>
            </a:r>
          </a:p>
        </p:txBody>
      </p:sp>
    </p:spTree>
    <p:extLst>
      <p:ext uri="{BB962C8B-B14F-4D97-AF65-F5344CB8AC3E}">
        <p14:creationId xmlns:p14="http://schemas.microsoft.com/office/powerpoint/2010/main" val="4051466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Koch, Amanda</dc:creator>
  <cp:lastModifiedBy>Koch, Amanda</cp:lastModifiedBy>
  <cp:revision>1</cp:revision>
  <dcterms:created xsi:type="dcterms:W3CDTF">2024-11-11T19:52:23Z</dcterms:created>
  <dcterms:modified xsi:type="dcterms:W3CDTF">2024-11-11T19:53:03Z</dcterms:modified>
</cp:coreProperties>
</file>